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C9E200-F010-4C6F-BD29-C167245D239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23384F-0465-4A99-AE8F-3338E8DA06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Results from the real‐time PCR verification of our Affymetrix results using the RNA from individual samples, which were pooled for the Genechip study. Results observed from microarrays for GPX3, MT‐1G, 17β‐HSD, TFF3 and lysyl tRNA synthetase were all verified by this method. y‐Axes represent the ratio of the gene of interest to the endogenous control as assessed by Affymetrix chips (left‐hand side) and real‐time PCR (Taqman) (right‐hand side). [tick] represents the expression ratio on the Affymetrix chip or per patient in the Taqman results. [cross] represents the average ratio value from the Taqman results.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1EAA56-1F15-4DE1-81FE-EB6A4B53D1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ehr/gag00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9, Issue 1, January 2003, Pages 19–33, </a:t>
            </a:r>
            <a:r>
              <a:rPr lang="en-US" altLang="en-US" sz="1000">
                <a:solidFill>
                  <a:srgbClr val="333333"/>
                </a:solidFill>
                <a:hlinkClick r:id="rId3"/>
              </a:rPr>
              <a:t>https://doi.org/10.1093/molehr/gag004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Results from the real‐time PCR verification of our Affymetrix results using the RNA from individual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Results from the real‐time PCR verification of our Affymetrix results using the RNA from individual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2024-04-26T17:34:43Z</dcterms:modified>
</cp:coreProperties>
</file>