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16280-8489-4462-830C-CC5B4AC107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0FEE3-BF30-4C1B-8271-F2DF8C89B2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 quality. Before microarray hybridization, amplified RNA was checked for quality on a Bioanalyzer. Shown is a typical example of the RNA quality, from 300 laser-captured cells and after 2 rounds of amplification.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DF08E-6EA8-416A-B084-26C8236B16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650–660,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RNA quality. Before microarray hybridization, amplified RNA was checked for quality on a Bioanalyzer.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RNA quality. Before microarray hybridization, amplified RNA was checked for quality on a Bioanalyzer.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2024-04-26T22:30:53Z</dcterms:modified>
</cp:coreProperties>
</file>