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93A38-5A77-45E1-A0BF-00FE482FB8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CBC31-C7C8-4B88-A67B-D0A4566319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Towers 4 Execution Time by CAP groups and duration.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6422C-1B55-4EAA-B841-779ADC721D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2, March 2013, Pages 156–168,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Towers 4 Execution Time by CAP groups and duration.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Towers 4 Execution Time by CAP groups and duration.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2024-04-26T05:07:12Z</dcterms:modified>
</cp:coreProperties>
</file>