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A14E6-31E5-490E-9D06-471A1752EF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D8B8D8-88B4-48B8-81D1-2B2B92DA91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diagram of coronal sections through rat prefrontal cortex. The portions of area Cg1–3 from which neurons were sampled is shown (shaded areas). Coordinates indicate position relative to bregma (Paxinos and Watson, 1998). (B) Digital light micrograph of Golgi-stained neuron in layer II–III of medial prefrontal cortex in an unstressed rat.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D7E21-0054-4478-BB7B-B6D02387EB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1714–1722, </a:t>
            </a:r>
            <a:r>
              <a:rPr lang="en-US" altLang="en-US" sz="1000">
                <a:solidFill>
                  <a:srgbClr val="333333"/>
                </a:solidFill>
                <a:hlinkClick r:id="rId3"/>
              </a:rPr>
              <a:t>https://doi.org/10.1093/cercor/bhi048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diagram of coronal sections through rat prefrontal cortex. The portions of area Cg1–3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diagram of coronal sections through rat prefrontal cortex. The portions of area Cg1–3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2024-05-01T21:28:46Z</dcterms:modified>
</cp:coreProperties>
</file>