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8FD171-6AC9-444B-B4B0-06CEE1BFB4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71C6A1-4769-427D-8921-C9AD8826F18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Population PSTH differences between A1 and PAF in time course and duration of activation in response to repetitive tonal inputs presented at BF. In the top panel, the population PSTH to 2 25 ms tones presented at 5 Hz (195 ms stimulus onset asynchrony (SOA)) shows facilitation in A1 that is not evident in PAF (see Fig. 10). In the bottom panel, the population PSTH to 2 25 ms tones presented at 12 Hz (82 ms SOA) shows adaptation in both fields. Gray patches indicates standard error of the mean. Note the considerable temporal lag and extended response duration of PAF sites.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CD5ED6-5500-4D17-8BCA-8DCBE533F89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5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301–314, </a:t>
            </a:r>
            <a:r>
              <a:rPr lang="en-US" altLang="en-US" sz="1000">
                <a:solidFill>
                  <a:srgbClr val="333333"/>
                </a:solidFill>
                <a:hlinkClick r:id="rId3"/>
              </a:rPr>
              <a:t>https://doi.org/10.1093/cercor/bhm055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Population PSTH differences between A1 and PAF in time course and duration of activation in response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Population PSTH differences between A1 and PAF in time course and duration of activation in response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2024-09-18T22:17:50Z</dcterms:modified>
</cp:coreProperties>
</file>