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2BDCE4-A70C-4FF6-9155-37C10FE518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1BC84-AF2E-4080-8D68-600C1D9D9A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Parvalbumin (A–D) and lectin (E) staining in the sensory cortex of wild-type (A) and mutant (B–E) animals. (A, B) Low-magnification views show the distribution of PV+ neurons. (C) A confocal image (1 μm thick optical slice) shows PV− cell body profiles surrounded by perisomatic structures (arrows). (D, E) Double labelling of PV+ (D) and WFA+ (E) cells in the visual field shows co-localization (arrows). Scale bars indicate 200 μm (A, B), 20 μm (C) and 50 μm (D, 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D3321-D306-47F8-9FCC-3A01754D3E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950–962,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Parvalbumin (A–D) and lectin (E) staining in the sensory cortex of wild-type (A) and mutant (B–E) animals.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Parvalbumin (A–D) and lectin (E) staining in the sensory cortex of wild-type (A) and mutant (B–E) animals.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2024-04-26T07:09:02Z</dcterms:modified>
</cp:coreProperties>
</file>