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951980-AF0B-4B6F-9FA5-D30EF18020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5E4AE-0D9B-4663-8E8F-B006175BF0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Fitted responses averaged across all subjects showing a simple plot of mean (fitted) response against peristimulus time (PST) at activation peaks for the competition versus control and competition versus repetition contrasts. Note: The fitted response is not corrected for confounds (global flow and high pass filtering). Individual (adjusted) data were not available in all conditions at these peaks. Also shown are plots of raw parameter estimates (plus standard error to indicate variability in response across individuals) in the three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A78FD-0B19-4C6A-88A1-8C11957551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1723–1735, </a:t>
            </a:r>
            <a:r>
              <a:rPr lang="en-US" altLang="en-US" sz="1000">
                <a:solidFill>
                  <a:srgbClr val="333333"/>
                </a:solidFill>
                <a:hlinkClick r:id="rId3"/>
              </a:rPr>
              <a:t>https://doi.org/10.1093/cercor/bhi049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Fitted responses averaged across all subjects showing a simple plot of mean (fitted) response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Fitted responses averaged across all subjects showing a simple plot of mean (fitted) response against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2024-04-26T11:24:58Z</dcterms:modified>
</cp:coreProperties>
</file>