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2A572-E665-41A6-8AAE-6B08C4EB29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28836-977F-4425-BCDA-9B8DC3EDA3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frames from a video clip presented during the observation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F5F76-2BB4-42B7-9BCD-7BB38FB982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action observation–related nonoverlapping parietofrontal networks were identified by ICA from the MOVE runs. For each one, the best representative from the 2 runs, that is, the IC component with the highest correlation coefficient (rt) between its time course and the task profile, is shown. Left: spatial maps overlaid onto a 3D rendering of an MNI template brain. Right: ICA associated time courses (in black) and task profiles (in red, after convolution with the hemodynamic response); the correlation coefficient rt was 0.77 and 0.78 for Networks 1 and 2, respectively. The color scale indicates t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F5F76-2BB4-42B7-9BCD-7BB38FB9822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1. ICA map related to action observation (A), in comparison with a spatially similar resting-state ICA map (B), shown on the lateral and medial aspects of the inflated brain (Freesurfer S/W package http://surfer.nmr.mgh.harvard.edu/). (A) ICA map MOVE run1-IC4; (B) ICA map REST-IC4. The percentage SO (relative to the task run) between the 2 maps was 52%.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F5F76-2BB4-42B7-9BCD-7BB38FB9822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2. ICA maps related to action (A) or to static (B) observation, in comparison with a spatially similar resting-state map (C), shown on the lateral and medial aspects of the inflated brain. (A) ICA map MOVE run2-IC2; (B) ICA map STAT run1-IC1; (C) ICA map REST-IC1. The percentage SO between map pairs AB,BC, and AC was 73%, 57%, and 63%,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F5F76-2BB4-42B7-9BCD-7BB38FB9822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spatial overlap between the 3 main clusters (parietal, dorsolateral premotor, and ventrolateral premotor) specifically related to action observation (Network 1), identified using task or rest conditions. Red: ICA, MOVE run1-IC4 component; green: ICA, REST-IC4 component. Top: 3D maps for the task condition (left) and for the rest condition (right). Bottom: Spatial overlap between clusters of the 2 maps, shown from 2 different angles to facilitate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F5F76-2BB4-42B7-9BCD-7BB38FB9822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Fiber bundles connecting pairs of clusters of the REST-IC4 component, as assessed by DWI, PAS, and deterministic tractography. For a clearer visualization, the fibers shown were tracked only within an exclusion mask, which was obtained as follows: first, a map, where each voxel value was set to the number of streamlines intersecting it, was computed; then, a sum of this map values over a 3-voxel cubic neighborhood was computed for each voxel; finally, the latter map was thresholded at a value of 15, and the fibers were then tracked. Top: 3D visualization of ICA clusters and connecting fiber bundles; cluster colors: yellow: PPar; red: DLP; green: VLP. Abbreviations as in Table 4. Bottom: Coronal sections showing the location of connecting tracts in the white matter of the left hemisphere. Subfigures A,B,C illustrate connections between different cluster pairs (see main text).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F5F76-2BB4-42B7-9BCD-7BB38FB9822B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r3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r3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r3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r3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ercor/bhr3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2013, Pages 178–186,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Representative frames from a video clip presented during the observation task.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094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2013, Pages 178–186,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Two action observation–related nonoverlapping parietofrontal networks were identified by ICA from the MOVE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139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2013, Pages 178–186,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Network 1. ICA map related to action observation (A), in comparison with a spatially similar resting-state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23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2013, Pages 178–186,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Network 2. ICA maps related to action (A) or to static (B) observation, in comparison with a spatially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10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2013, Pages 178–186,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Illustration of spatial overlap between the 3 main clusters (parietal, dorsolateral premotor,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013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2013, Pages 178–186,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Fiber bundles connecting pairs of clusters of the REST-IC4 component, as assessed by DWI, PAS,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379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Representative frames from a video clip presented during the observation task.
</vt:lpstr>
      <vt:lpstr>Figure 2. Two action observation–related nonoverlapping parietofrontal networks were identified by ICA from the MOVE ...</vt:lpstr>
      <vt:lpstr>Figure 3. Network 1. ICA map related to action observation (A), in comparison with a spatially similar resting-state ...</vt:lpstr>
      <vt:lpstr>Figure 4. Network 2. ICA maps related to action (A) or to static (B) observation, in comparison with a spatially ...</vt:lpstr>
      <vt:lpstr>Figure 5. Illustration of spatial overlap between the 3 main clusters (parietal, dorsolateral premotor, and ...</vt:lpstr>
      <vt:lpstr>Figure 6. Fiber bundles connecting pairs of clusters of the REST-IC4 component, as assessed by DWI, PAS,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2024-04-26T02:54:25Z</dcterms:modified>
</cp:coreProperties>
</file>