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D6A8AD-3CD2-47D8-ACC1-E61BCD3EA0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B5ABD5-48D1-474D-AC13-565F3B8F6A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4. Topography of color-biased regions in VP and V4v, from the flattened ventromedial bank of the inferior occipital sulcus. (A) illustrates the approximate anatomical location of the tissue shown in (B–F) (ls = lunate sulcus; ios = inferior occipital sulcus), from a macaque used in a different study. The operculum (V1 + V2) was removed in the rightmost image. (B) and (C) show autoradiographs from the color-varying and luminance-varying conditions (respectively), from (orientation-specific) experiment 2. (D) is the subtraction image of (B) minus (C). Visual area borders (V2, VP, V4v) are indicated in dashed green lines. (E) is a statistical map of t values for color-biased regions (yellow &gt; red); the luminance bias is not color-coded here. (F) shows the cytochrome oxidase stain from the same tissue. Some of the dark patches of CO staining in VP and V4v are color-biased (green arrows, E and F). (G–K) are from a different experiment (no. 3) in which the stimulus was presented at systematically varied (‘all’) orientations. Except for the corresponding lack of orientation columns in the raw autoradiographs (cf. B and C, G and H), the overall color-luminance differences are equivalent in the two cases.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63A6C-83C0-41C3-8958-964B35D0EF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353–363,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4. Topography of color-biased regions in VP and V4v, from the flattened ventromedial bank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4. Topography of color-biased regions in VP and V4v, from the flattened ventromedial bank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2024-04-26T10:57:50Z</dcterms:modified>
</cp:coreProperties>
</file>