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46A8D-0B37-488F-B266-865ECA0A92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5405B-358D-4FF9-A1E1-155A72000E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A4691-E225-4BFB-B9A0-2D66737A27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2024-04-26T00:55:35Z</dcterms:modified>
</cp:coreProperties>
</file>