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E64ACB-EB2B-42A0-92C0-6E69EEC765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F6E866-D831-43B1-BF8E-D8DCA9FEA1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639752-128F-4FCD-AD8E-760741C9AC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2024-04-26T05:20:50Z</dcterms:modified>
</cp:coreProperties>
</file>