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FB8C90-E2BA-4C4D-9110-D6BB11CF04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45ABE-6C44-494A-8BB9-3A93504922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Learning curve of the SRT test. Positive retrieves were measured during the training period (day 1–6, n = 57 1-way ANOVA repeated measures, P &lt; 0.001). (B) Visualization of the area of digestion by ChABC. Left: WFA staining in an ET-1-injected brain perfused 3 days after lesion shows 2 perilesional areas of digestion (marked by asterisks). Right: immuno staining for CSPG stubs using 2B6 antibody in a different rat. Calibration bar = 1 mm in left picture, 0.6 mm in right picture. (C) GFAP staining at the border of the lesion site (dark area at the top of pictures). Quantitation of the integrated GFAP staining fluorescence did not show a statistical difference between ChABC-treated (N = 4) and control (N = 4) rats 3 days after lesion (t-test, P = 0.06). Calibration bar = 40 μm. (D) Treatment protocols. SRT was administered during Training and Recall sessions.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4AB797-E86E-4F3A-9575-246F346198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202–212, </a:t>
            </a:r>
            <a:r>
              <a:rPr lang="en-US" altLang="en-US" sz="1000">
                <a:solidFill>
                  <a:srgbClr val="333333"/>
                </a:solidFill>
                <a:hlinkClick r:id="rId3"/>
              </a:rPr>
              <a:t>https://doi.org/10.1093/cercor/bht217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Learning curve of the SRT test. Positive retrieves were measured during the training period (day 1–6, n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Learning curve of the SRT test. Positive retrieves were measured during the training period (day 1–6, n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2024-04-27T02:38:05Z</dcterms:modified>
</cp:coreProperties>
</file>