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57F42-5A62-4D29-8898-55D604923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A3E28-838C-46E9-BDB5-BB930D4A72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C0BDE-339E-43EA-954F-7E6B8B73B3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2024-04-26T08:32:14Z</dcterms:modified>
</cp:coreProperties>
</file>