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E3DCF8-CC40-4F89-BEDE-C8B0924241F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B178E0-13E7-44C3-B47D-58BAC5AD487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Directed acyclic graph depicting the conditions necessary for heart valve replacement to serve as an instrumental variable (Z) for the associations between vitamin K antagonist (VKA) therapy (X; the target exposure) and site-specific cancer incidence (Y; the outcome), Denmark, 1989–2006. U1 and U2 represent vectors of hypothetical confounders.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2011. Published by Oxford University Press on behalf of the Johns Hopkins Bloomberg School of Public Health.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F2EC0C-D59B-47C2-9916-22D6EE798A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r26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174, Issue 12, 15 December 2011, Pages 1382–1390,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https://doi.org/10.1093/aje/kwr268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Directed acyclic graph depicting the conditions necessary for heart valve replacement to serve as an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Directed acyclic graph depicting the conditions necessary for heart valve replacement to serve as an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2024-09-19T03:33:04Z</dcterms:modified>
</cp:coreProperties>
</file>