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EDE67-A1A5-40CB-AFCA-B24F7AAC46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0CAA1-861B-44DE-AB1B-D18A1DADC1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Directed acyclic graph depicting the conditions necessary for heart valve replacement to serve as an instrumental variable (Z) for the associations between vitamin K antagonist (VKA) therapy (X; the target exposure) and site-specific cancer incidence (Y; the outcome), Denmark, 1989–2006. U1 and U2 represent vectors of hypothetical confounders.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EED0E-2433-435F-AAA3-40A83DA671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12, 15 December 2011, Pages 1382–1390,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Directed acyclic graph depicting the conditions necessary for heart valve replacement to serve as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Directed acyclic graph depicting the conditions necessary for heart valve replacement to serve as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2024-09-20T04:05:55Z</dcterms:modified>
</cp:coreProperties>
</file>