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F100B-316E-40DA-B9FB-3C30C34A2D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764E13-D5F1-4F01-A5D5-2F7FBFC68C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AD93F1-983E-4C44-B219-4FB181626A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2024-04-26T21:41:53Z</dcterms:modified>
</cp:coreProperties>
</file>