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4760B-22CB-463E-BC26-DE7945D436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437F96-7D36-4135-B119-6864D0EB7D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diagram of the analysis pipeline. ANS and fMRI data concurrently acquired during the nauseogenic stimulation are first preprocessed separately. Significant changes highlighted by the behavioral data analysis are then combined with fMRI data through GLM analyses, both for the stimulus-based approach and for the percept-based approach. The outcomes of each analysis step are also reported in the related sub-blocks.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BAF19-0C18-4D32-A6B3-96B12D23E2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485–497, </a:t>
            </a:r>
            <a:r>
              <a:rPr lang="en-US" altLang="en-US" sz="1000">
                <a:solidFill>
                  <a:srgbClr val="333333"/>
                </a:solidFill>
                <a:hlinkClick r:id="rId3"/>
              </a:rPr>
              <a:t>https://doi.org/10.1093/cercor/bhu172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diagram of the analysis pipeline. ANS and fMRI data concurrently acquired during the nauseogenic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diagram of the analysis pipeline. ANS and fMRI data concurrently acquired during the nauseogenic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2024-04-27T03:39:07Z</dcterms:modified>
</cp:coreProperties>
</file>