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8FCCD1-F1D1-4559-BFC9-8178E5DF05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AA3291-E805-412D-A2CB-F0A264CA74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7B4441-D337-49C6-8992-52C26FFBF9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2024-04-26T08:52:12Z</dcterms:modified>
</cp:coreProperties>
</file>