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3986A3-EED6-480E-8571-A7EB989C59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A402E8-6740-4799-A738-3C3C3751FB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63F70B-6F44-4CA5-A66B-A580450412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2024-04-26T12:50:34Z</dcterms:modified>
</cp:coreProperties>
</file>