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AF81BA-9D7E-4EC5-87C7-A33CEECD68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9EBE5-D22D-4803-BA91-448987DD0F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Timeline of research in the MHC and human 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BEB26-A74B-421E-84B9-42705DF77A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fgp/elp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Funct Genomics</a:t>
            </a:r>
            <a:r>
              <a:rPr lang="en-US" altLang="en-US" sz="1000">
                <a:solidFill>
                  <a:srgbClr val="333333"/>
                </a:solidFill>
              </a:rPr>
              <a:t>, Volume 8, Issue 5, September 2009, Pages 379–394,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https://doi.org/10.1093/bfgp/elp010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Timeline of research in the MHC and human 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Timeline of research in the MHC and human 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2024-04-27T02:59:00Z</dcterms:modified>
</cp:coreProperties>
</file>