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3E9EA-E2B0-4FA6-B80F-29B960EBF1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794FD-BCC6-41F9-A3E0-F12F79FEA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E563A-3409-4FD9-9405-B5D56833EF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2024-05-01T22:00:10Z</dcterms:modified>
</cp:coreProperties>
</file>