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28E21-A3E2-4265-A240-C68DD889E4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76AAB-E897-4A2D-95E6-40191B0CE7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the interleukin-6 cytokine family on myocardial fibroblasts and myocytes. The figure shows the potential cellular mechanisms of interleukin-6 signalling within myocardial fibroblasts (A) and myocytes (B). Within the fibroblast, IL-6 facilitates the migration and proliferation of fibroblasts and increases the production of collagen and IL-6 receptors leading to remodelling. Within myocytes, the IL-6 receptor is linked to GP130,17 and the downstream signalling cascade can promote myocyte hypertrophy (via JAK), apoptosis (via MAPK), and up-regulation of inducible nitric oxide synthase (via PI3K). IL-6 also increases the expression of xanthine oxidase and NADPH oxidase mRNA.18 The production of superoxide and nitric oxide can increase the production of peroxynitrite (ONOO−), which in turn can lead to depressed contractility by adversely influencing excitation–contraction coupling through effects on SERCA2a and possibly the ryanodine receptor (RYR). Peroxynitrite also causes DNA damage and increases the expression of IL-6 receptors. MAPK, mitogen activated protein kinase; JAK, Janus Kinase; PI3K, Phosphoinositide 3 kinase; SERCA, Sarcoplasmic reticulum calcium ATPase; XO, xanthine oxidase; PLB, phospholamban; iNOS, inducible nitric oxide synthase; RYR, ryanodine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D081E4-AA97-4F57-878E-6395577DEA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7, April 2010, Pages 768–770, </a:t>
            </a:r>
            <a:r>
              <a:rPr lang="en-US" altLang="en-US" sz="1000">
                <a:solidFill>
                  <a:srgbClr val="333333"/>
                </a:solidFill>
                <a:hlinkClick r:id="rId3"/>
              </a:rPr>
              <a:t>https://doi.org/10.1093/eurheartj/ehq014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the interleukin-6 cytokine family on myocardial fibroblasts and myocytes. The figure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the interleukin-6 cytokine family on myocardial fibroblasts and myocytes. The figure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2024-04-26T04:42:35Z</dcterms:modified>
</cp:coreProperties>
</file>