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FE12D-2C81-4B77-AEFE-8E40650154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742BF-45C1-4998-989B-E5BFF9FA25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Anticipation increases the ipsilateral beta-band response to a unilateral tactile target. (A) Left: time- and frequency-resolved correlation between cue–target interval (cti) and oscillatory amplitude lateralization (contralateral minus ipsilateral S1), masked by significant clusters. Right: topographies of the correlation for the indicated cluster, separately for the left- and right-hand targets. Highlighted channels represent selected channels above left and right S1 (see Materials and Methods for the selection procedure). Channel colors show the number of subjects for which a given channel was selected (we adopted this strategy from Siegel et al. 2007). (B) Time-resolved contralateral and ipsilateral beta-band amplitudes plotted for stimuli that occurred at short (0–250 ms; orange), middle (375–625 ms; green), or long (750–1000 ms; blue) intervals after the symbolic cue. Color patches represent ±1 SEM. Purple arrow indicates the phenomenon of interest. (C and D) Same as A and B, for invalidly cued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912CB-778D-40A6-B9D9-02202E273A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2562–2571,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Anticipation increases the ipsilateral beta-band response to a unilateral tactile target. (A) Left: time-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Anticipation increases the ipsilateral beta-band response to a unilateral tactile target. (A) Left: time-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2024-04-27T04:51:52Z</dcterms:modified>
</cp:coreProperties>
</file>