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9FF97-9212-4DEB-8442-FEB52C6D55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C2864-D3E4-4E66-91C4-B45853771C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representative examples of labeled horizontal axons and terminal patches in tangential TE sections following BDA injections (injection size: A, 400 μm; B, 580 μm in diameter). These sections were cut primarily through layer 3. Patch-like terminal clusters are clearly visible at varying distances from the injection sites. The schematic drawings of the brain lateral view at the bottom show the locations of the photographs and injection sites as frames and dots, respectively. Scale bars: 1 mm in the photographs; 1 cm in the drawings.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0AD3E-4153-4EC9-8C5D-50B16491D3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representative examples of labeled horizontal axons and terminal patches in tangential TE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Two representative examples of labeled horizontal axons and terminal patches in tangential TE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2024-04-26T10:47:00Z</dcterms:modified>
</cp:coreProperties>
</file>