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3D1B9-8134-444E-8492-0196142BA0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F142E-681D-4A5D-AD3A-575D91916C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Shape-from-motion experiment. (A) Example of a fragmented line-drawing of an object. (B) Background lines. (C) The fragmented line-drawing of the object depicted in (A) is superimposed on the background (B). The object is grouped with the background and almost perfectly camouflaged. (D) The three different stimulus conditions in the shape-from-motion experiment. Each scan started with a 12 s fixation epoch. During the object move epoch (12 s) the fragmented line-drawing of the object (here depicted in dark gray) was rotating relative to the background. The object move epoch (a) was followed by either an object stop epoch (b, light gray) or an object vanish epoch (c, dark gray) in an a-b-a-c-a-c-a-b design. Each scan consisted of two repetitions of this sequence. We normalized the fMRI signal by averaging the activation from 10 volumes at the transition point between stimulus conditions (the last five volumes of the object move condition and the first five volumes of the following condition: object stop or object vanish).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61187A-D504-4984-9741-ACFD2ABDA8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716–721, </a:t>
            </a:r>
            <a:r>
              <a:rPr lang="en-US" altLang="en-US" sz="1000">
                <a:solidFill>
                  <a:srgbClr val="333333"/>
                </a:solidFill>
                <a:hlinkClick r:id="rId3"/>
              </a:rPr>
              <a:t>https://doi.org/10.1093/cercor/13.7.716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Shape-from-motion experiment. (A) Example of a fragmented line-drawing of an object. (B) Background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Shape-from-motion experiment. (A) Example of a fragmented line-drawing of an object. (B) Background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2024-04-26T02:38:55Z</dcterms:modified>
</cp:coreProperties>
</file>