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F2277-F193-43A1-93DF-FDD5344649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E3EB6-FF94-4C26-8A6C-45B80C1AD2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45A1E-D382-4634-9BA0-6A6DE36298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2024-04-27T02:49:33Z</dcterms:modified>
</cp:coreProperties>
</file>