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B5B7D6-CF55-4E8A-A9A1-454F8D22258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6B00E4-6814-438A-B01F-A51C75DA382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0FB6EA-2D65-49F9-9CB4-8F98D32B7F1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2024-09-18T20:30:01Z</dcterms:modified>
</cp:coreProperties>
</file>