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78F8F-BA50-4B3D-99FD-3E5168822E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D326E-7645-42C6-A1B3-1028704E2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7D64A-6616-4FCD-981C-F5179D4A89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2024-09-20T02:51:44Z</dcterms:modified>
</cp:coreProperties>
</file>