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D2B4A6-C366-42DE-A694-C1CA712A8B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CD943B-6711-4484-8D82-F02226B11C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P45 percent changes (with respect to the baseline) in the 3 hand observation conditions (Pain, Touch, Hand; red, blue, and green columns). Asterisks indicate significant comparisons.* P values ≤ 0.05, ** for P values ≤ 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0E5FDF-8BE7-4534-B718-299D53E1A9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11, November 2007, Pages 2553–2561,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P45 percent changes (with respect to the baseline) in the 3 hand observation conditions (Pain, Touch, Hand;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P45 percent changes (with respect to the baseline) in the 3 hand observation conditions (Pain, Touch, Hand;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2024-04-26T17:11:11Z</dcterms:modified>
</cp:coreProperties>
</file>