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3B1B22-A752-4B2F-9EBA-265C429895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E2579-F283-4F2B-84E8-0853C6020C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Atlas image represents the approximate brain level where DG and PFC was analyzed. (A) DG (DG-sg); (B) PFC (PL). The expression of CREB and pCREB was examined by Western blot or immunohistochemistry in the field circled by the red ring.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CB2C20-2A49-4561-BF76-8FE317C605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12, December 2008, Pages 2762–2774,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Atlas image represents the approximate brain level where DG and PFC was analyzed. (A) DG (DG-sg); (B) PFC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Atlas image represents the approximate brain level where DG and PFC was analyzed. (A) DG (DG-sg); (B) PFC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2024-04-26T02:42:32Z</dcterms:modified>
</cp:coreProperties>
</file>