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E31307-14B9-4C08-BEA5-57F6D89FC6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529054-DED6-40C8-8FC6-DF7958451E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6F7584-D93D-48D0-89A4-1864B1834C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2024-05-01T21:33:41Z</dcterms:modified>
</cp:coreProperties>
</file>