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293B9-DE3E-4A4D-A7D2-8F669B8881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2463C2-0292-49CA-832A-A391797FC9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16A30-198E-444A-8F10-83D601AD1B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2024-04-26T11:16:58Z</dcterms:modified>
</cp:coreProperties>
</file>