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6602D-602E-4D8E-8AAA-FF0C0DA954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35B20-6609-470E-B232-8090741016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9CE28-CC75-4F5D-92DB-4A0E5B2374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2024-04-26T06:02:04Z</dcterms:modified>
</cp:coreProperties>
</file>