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B3CB9-6E2A-43FF-901D-15AF100622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6BB766-15CD-450A-854C-0A94CF36BF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5. Population histograms of (a) Rw– (n = 41) and (b) Rw+ (n = 37) neurons, aligned at the cue period (C), delay (D), target onset (Tg), first reward (Rw1)/click tone (clk) and second reward (Rw2). Solid and dotted lines show the activities in DL-Rw and IM-Rw conditions, respectively. Error bars show SD.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3A7C07-709F-49D7-993D-B451C2DE13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2004, Pages 47–55,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5. Population histograms of (a) Rw– (n = 41) and (b) Rw+ (n = 37) neurons, aligned at the cue period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5. Population histograms of (a) Rw– (n = 41) and (b) Rw+ (n = 37) neurons, aligned at the cue period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2024-04-26T11:18:08Z</dcterms:modified>
</cp:coreProperties>
</file>