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EE210-4195-4C44-83C4-99A89D501F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BC36B-B9E0-4760-AF81-69E64449F7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Standardized mortality ratio over time. We observed a lower mortality in the cyclists as compared to the male general population across the three time periods (1947–70, 1971–90, and 1991–2010), without any significant difference over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9B163-CF12-495D-9946-56DE6F52C6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3145–3150,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Standardized mortality ratio over time. We observed a lower mortality in the cyclists as compared to the male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Standardized mortality ratio over time. We observed a lower mortality in the cyclists as compared to the male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2024-04-27T05:20:09Z</dcterms:modified>
</cp:coreProperties>
</file>