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FEAC27A-B000-4F5D-8957-BD59C87DE39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94C9413-9A42-4B6D-9197-C628F69A5DC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FIGURE 5. Generalized estimating equations estimation of a proportion P and correlation R in a simplified hypothetical example with two clusters of size 3 and 5, in which proportions of positive responses are 0/3 and 4/5. To simplify the display, numbers were rounded after each calculation.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E319024-5FD3-4E29-B6C3-275FF745D4F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aje/kwf21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Am J Epidemiol</a:t>
            </a:r>
            <a:r>
              <a:rPr lang="en-US" altLang="en-US" sz="1000">
                <a:solidFill>
                  <a:srgbClr val="333333"/>
                </a:solidFill>
              </a:rPr>
              <a:t>, Volume 157, Issue 4, 15 February 2003, Pages 364–375,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https://doi.org/10.1093/aje/kwf215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 b="0"/>
              <a:t>FIGURE 5. Generalized estimating equations estimation of a proportion P and correlation R in a simplified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5. Generalized estimating equations estimation of a proportion P and correlation R in a simplified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2024-04-27T04:15:13Z</dcterms:modified>
</cp:coreProperties>
</file>