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EDAF6-3DF3-44ED-B706-B8186E8F57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5234E-506C-466A-9D10-FE18D22AA0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Development of the internal reproductive organs in control and SF1/cre;Ctnnb1f/− female embryos at birth. ( A and B ) are whole-mount light field microscopic images of the urogenital system. ( C and D ) are close-up images of the reproductive tracts in (A) and (B), respectively. ( E and F ) are H&amp;E stained sections that contain ovaries and associated reproductive tracts from (C) and (D), respectively. ( G ) is a H&amp;E stained section of the epididymis of a control male. Red arrows indicate the position of the ovaries. The black arrow indicates the presence of vas deferens. Scale bars represent 500 µm. b, bladder; epi, epididymis; k, kidney; o, ovary; ovi, oviduct; u, uterus.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13241-A7D4-4D7C-9F7D-0EED8A403C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3, 1 February 2009, Pages 405–417,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 Development of the internal reproductive organs in control and SF1/cre;Ctnnb1</a:t>
            </a:r>
            <a:r>
              <a:rPr lang="en-US" altLang="en-US" b="0" baseline="30000"/>
              <a:t>f/−</a:t>
            </a:r>
            <a:r>
              <a:rPr lang="en-US" altLang="en-US" b="0"/>
              <a:t> female embryos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 Development of the internal reproductive organs in control and SF1/cre;Ctnnb1f/− female embryos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2024-04-27T04:36:06Z</dcterms:modified>
</cp:coreProperties>
</file>