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0B09CD-6727-4410-9D39-8D40C61F12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009010-9716-4942-BA33-531590CB3F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comparison of in vitro chondrogenesis (A), osteogenesis (B) and adipogenesis (C) of polyclonal cultures from OA MN, E and N cartilage, and Hoffa's fat pad cultured for 11 PDs compared with control BM MSCs (number of donors tested is shown). The median value for chondrogenic capacity of all OA cartilage-derived cultures is above normal BM MSCs whereas their adipogenic capacity is significantly lower. Cultures derived from E cartilage show 2- and 3-fold higher chondrogenic potential compared with both MN and N cartilage, respectively. Cultures grown from fat pad demonstrate significantly higher levels of adipogenesis than normal BM MSCs or cartilage-derived cultures. Their chondrogenic capacity is comparable to cartilage-derived cultures. Large donor-to-donor variation is observed for all OA-derived cultures in respect to their chondro- and osteogenesis. 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EBF8E-7AE4-402A-A37A-25BA9D6BB9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m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46, Issue 11, November 2007, Pages 1676–1683,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https://doi.org/10.1093/rheumatology/kem217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Direct comparison of in vitro chondrogenesis (A), osteogenesis (B) and adipogenesis (C) of polyclonal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Direct comparison of in vitro chondrogenesis (A), osteogenesis (B) and adipogenesis (C) of polyclonal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2024-04-26T09:49:20Z</dcterms:modified>
</cp:coreProperties>
</file>