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B2A8E-A55D-4AA2-84C1-A2132C1F76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34B705-5CC0-478F-BF93-0BD7C3DEB9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single TMS Trial. (A) rectified EMG signal in a representative single trial, with a description of the participants reaction. (B) Instructions represented on the subjects' screen and the corresponding time intervals. (C) A representative MEP and the parameters extracted for data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7EDCB-FDAE-4732-AFAE-225A0368A8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1708–1719,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 of a single TMS Trial. (A) rectified EMG signal in a representative single trial, with a description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 of a single TMS Trial. (A) rectified EMG signal in a representative single trial, with a description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2024-09-20T03:16:22Z</dcterms:modified>
</cp:coreProperties>
</file>