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3807BC-5777-40B1-A0DA-637C7CF08E8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4A0BAB-5249-45BF-AABE-EBAF3A857D5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 of a single TMS Trial. (A) rectified EMG signal in a representative single trial, with a description of the participants reaction. (B) Instructions represented on the subjects' screen and the corresponding time intervals. (C) A representative MEP and the parameters extracted for data analysis.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2154A7-B5A3-44DF-A141-4BBC93C37F1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02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7, July 2014, Pages 1708–1719,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https://doi.org/10.1093/cercor/bht024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Example of a single TMS Trial. (A) rectified EMG signal in a representative single trial, with a description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Example of a single TMS Trial. (A) rectified EMG signal in a representative single trial, with a description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2024-09-19T02:27:04Z</dcterms:modified>
</cp:coreProperties>
</file>