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A8A8E0-96CB-45DE-9484-64DAC01738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F09D1E-4B11-4DBE-937D-0D9C02B20C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 single TMS Trial. (A) rectified EMG signal in a representative single trial, with a description of the participants reaction. (B) Instructions represented on the subjects' screen and the corresponding time intervals. (C) A representative MEP and the parameters extracted for data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134B72-E515-4962-8F54-5C22D31BB9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2014, Pages 1708–1719,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Example of a single TMS Trial. (A) rectified EMG signal in a representative single trial, with a description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Example of a single TMS Trial. (A) rectified EMG signal in a representative single trial, with a description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2024-05-08T11:47:31Z</dcterms:modified>
</cp:coreProperties>
</file>