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9176F-1524-4DC4-9C52-8A2D633317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64528-BF0D-423F-8763-4808126888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Error rates on individual items according to children's group and school grade.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EA881-9E46-463F-A71C-0C5894AC8A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Error rates as a function of numerical complexity and mathematical ability for each school grade.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EA881-9E46-463F-A71C-0C5894AC8AE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u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1, February 2015, Pages 88–98,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Error rates on individual items according to children's group and school grade.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41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1, February 2015, Pages 88–98,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Error rates as a function of numerical complexity and mathematical ability for each school grade.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477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Error rates on individual items according to children's group and school grade.
</vt:lpstr>
      <vt:lpstr>Fig. 2. Error rates as a function of numerical complexity and mathematical ability for each school grade.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2024-04-26T06:19:12Z</dcterms:modified>
</cp:coreProperties>
</file>