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2CD63-0BBC-4E55-86E9-B1B1D23102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90952-674A-4527-801C-1FC0610ABB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4A1B0-33BF-43CE-B7FC-CFB0897A1D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2024-04-27T00:03:13Z</dcterms:modified>
</cp:coreProperties>
</file>