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78DA39-4186-403A-98C3-6E2A0E65B6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3A995D-A444-4018-B428-677AEF35BC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CS recruitment curves for IHI. CS recruitment curves for IHI (n = 10) from 5 different cortical areas (M1Hand, M1Face, PMd, S1, and DLPFC) at ISIs of 10 (left side) and 50 ms (right side). The abscissa indicates the CS intensity (expressed as a fraction of AMT). The ordinate indicates the amplitude of conditioned MEP expressed as a percentage of the MEP from TS alone. The dashed lines indicate the MEP generated by TS alone (100%). Values below 100% represent inhibition and values above 100% represent facilitation. IHI at ISI of 50 ms occurred at lower CS intensities than that at 10 ms for all brain areas tested. *P &lt; 0.05, **P &lt; 0.01, ***P &lt; 0.001, comparing to TS alone.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2003C-60EE-427F-8C52-EA0C8950A7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7, July 2009, Pages 1654–1665,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CS recruitment curves for IHI. CS recruitment curves for IHI (n = 10) from 5 different cortical areas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CS recruitment curves for IHI. CS recruitment curves for IHI (n = 10) from 5 different cortical areas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2024-04-26T10:47:50Z</dcterms:modified>
</cp:coreProperties>
</file>