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7B378-2E5B-4DAB-8390-D31E393EF8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17629-C9FE-461C-B436-AA03F28483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889E1-A893-455C-9FC9-9FD430AC44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2024-04-27T05:03:12Z</dcterms:modified>
</cp:coreProperties>
</file>