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03DD1-69EF-43BB-9182-EE64B8075E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69B918-A242-4D6B-B356-B56464422D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Wheat production systems and key pests in Tajikistan. ( A ) field day participant’s examine weed control in farmer practice fields, ( B ) typical field wheat in Muminobad District, ( C ) Sunn pest nymph on wheat head, ( D ) cereal leaf beetle larvae and damage on flag leaf, E) severe yellow rust infestation near Hissor.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6BAB2E-06E4-45D5-817B-7EB1263AE6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ipm/pmw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7, Issue 1, January 2016, 11, </a:t>
            </a:r>
            <a:r>
              <a:rPr lang="en-US" altLang="en-US" sz="1000">
                <a:solidFill>
                  <a:srgbClr val="333333"/>
                </a:solidFill>
                <a:hlinkClick r:id="rId3"/>
              </a:rPr>
              <a:t>https://doi.org/10.1093/jipm/pmw010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Wheat production systems and key pests in Tajikistan. ( A ) field day participant’s examine weed control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Wheat production systems and key pests in Tajikistan. ( A ) field day participant’s examine weed control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2024-04-27T01:28:22Z</dcterms:modified>
</cp:coreProperties>
</file>