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E40E2-0B2F-424D-A673-D6B4E98223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F46354-9FA3-4BC9-A17D-BAD64B0A1C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stabilizing mutations over the protein (crystal structure 1NWW). (A) B-factors of the Cα atoms of 1NWW (thickest traces with red color correspond to the highest B-factors). (B) Location of all the point mutations shown with spheres for which the color reveals the level of stabilization.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A43E43-A105-4707-86B1-2C218F090C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rotein/gzt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Protein Eng Des Sel</a:t>
            </a:r>
            <a:r>
              <a:rPr lang="en-US" altLang="en-US" sz="1000">
                <a:solidFill>
                  <a:srgbClr val="333333"/>
                </a:solidFill>
              </a:rPr>
              <a:t>, Volume 27, Issue 2, February 2014, Pages 49–58,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https://doi.org/10.1093/protein/gzt061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Distribution of stabilizing mutations over the protein (crystal structure 1NWW). (A) B-factors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Distribution of stabilizing mutations over the protein (crystal structure 1NWW). (A) B-factors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2024-04-26T05:36:40Z</dcterms:modified>
</cp:coreProperties>
</file>