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D1993-D4CE-45C3-86D8-95C35D3738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8013D-B058-4B2C-B9CD-99BAA94D3A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Odor ratings for AND and EST. The vertical axis indicates a visual analogue scale in millimeters (mean ± SEM). (Top) HeW. (Middle) HeM. (Bottom) MFTRs. None of the ratings differed between the 3 groups of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DFC87B-15C7-418E-A71D-D3D9E6A524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1900–1908,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Odor ratings for AND and EST. The vertical axis indicates a visual analogue scale in millimeters (mean 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Odor ratings for AND and EST. The vertical axis indicates a visual analogue scale in millimeters (mean 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2024-04-27T05:23:14Z</dcterms:modified>
</cp:coreProperties>
</file>