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35147-564C-4F8A-93FB-C720FC1375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B9BB9-7BB9-4B34-AF4F-2344C25AFC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 electron microscopic immunocytochemistry of the α2 subunit of Na+/K+-ATPase and GAD nerve terminals in the rat frontoparietal cortex (layers III to V). Astrocytic processes immunoreactive for α2 (black arrow) are adjacent to asymmetrical axo-dendritic synapses (* on the axon terminals in A, B and C). Most GAD terminals (open arrow) are not surrounded by α2-immunostained astrocytic processes (C) but are frequently localized in proximity of α2-ensheathed asymmetrical synapses (A, B). In (B), a large α2-immunostained glial process is seen extending to at least two asymmetrical synapses in the plan of the section. The GAD terminal in (B) is apposed to a neuronal cell body (triple arrows), the nucleus (n) of the cell is indicated. Scale bars: 0.5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C247F-EF1F-43B3-A8F3-6F37EA3937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515–525,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Double electron microscopic immunocytochemistry of the α</a:t>
            </a:r>
            <a:r>
              <a:rPr lang="en-US" altLang="en-US" b="0" baseline="-25000"/>
              <a:t>2</a:t>
            </a:r>
            <a:r>
              <a:rPr lang="en-US" altLang="en-US" b="0"/>
              <a:t> subunit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Double electron microscopic immunocytochemistry of the α2 subunit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2024-04-26T07:25:37Z</dcterms:modified>
</cp:coreProperties>
</file>