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393BB4-AF0F-44A2-8293-B1CC1B97BD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503980-2344-4FC1-A073-CD88CBBA64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451A25-4054-4B5F-8925-30368F7D9A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2024-04-26T20:25:14Z</dcterms:modified>
</cp:coreProperties>
</file>