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B84FBC-8754-4240-9999-75337CB667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F01621-81AB-4A80-BA2A-1647758B4B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Algorithm-based identification of cortical borders. (a) Curvilinear traverses were computed perpendicular to the cortical layers in the insular cortex. Along those traverses, GLI profiles were extracted for the detection of cortical borders (marked in red, see b and c). (b) Mahalanobis distances between adjacent blocks of GLI profiles were calculated (block size = 19). Significant maxima were detected at positions 18, 90, 121, and 234. (c) The maxima were found at the same positions even if different block sizes (8 ≤ b ≤ 20; block size 19 marked in blue) were used. Only those maxima were accepted as areal borders, which showed the maxima of the Mahalanobis distances for different block sizes (marked in red, compare a–c) at the same position.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7FB8DD-1E2A-4A2A-8436-BEDD13EFC9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6, June 2010, Pages 1448–1461, </a:t>
            </a:r>
            <a:r>
              <a:rPr lang="en-US" altLang="en-US" sz="1000">
                <a:solidFill>
                  <a:srgbClr val="333333"/>
                </a:solidFill>
                <a:hlinkClick r:id="rId3"/>
              </a:rPr>
              <a:t>https://doi.org/10.1093/cercor/bhp208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Algorithm-based identification of cortical borders. (a) Curvilinear traverses were computed perpendicular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Algorithm-based identification of cortical borders. (a) Curvilinear traverses were computed perpendicular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2024-04-26T11:18:29Z</dcterms:modified>
</cp:coreProperties>
</file>