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38F846-6049-485D-A1C8-E238E75D1D3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E82A39-29DD-4644-8374-ECDFE469AB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diagram demonstrating species richness and evenness and how they describe the composition of a community. Each shape represents an individual and the colour and nature of the shape represents a different type of organism. Increased numbers of different types of organism is described as increased species richness. When no one organism is dominant, the community is described as even.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E3C83B-9917-4534-B4FC-8F2081435C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3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22, Issue R1, 15 October 2013, Pages R88–R94,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https://doi.org/10.1093/hmg/ddt398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 diagram demonstrating species richness and evenness and how they describe the composition of a community.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 diagram demonstrating species richness and evenness and how they describe the composition of a community.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2024-04-26T10:13:23Z</dcterms:modified>
</cp:coreProperties>
</file>