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E7252D-83E9-4107-96AD-42A4FCBAD5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FB7D3-E010-4F0B-9324-0E1CEF3369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At an April 1970 gay-liberation rally in Chicago's Grant Park, a protestor holds a handmade sign reading “Stop Police Entrapment.” Plainclothes vice officers frequently propositioned and then arrested men cruising in gay bars, on city streets, in parks and public restrooms, and at highway rest stops in search of consensual sexual encounters with other men; such harassment declined in many U.S. cities in the 1970s and 1980s. Courtesy Margaret Olin.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Organization of American Historians.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D1396-8C5C-4467-A3E5-68E1EE524E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hist/jav2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Hist</a:t>
            </a:r>
            <a:r>
              <a:rPr lang="en-US" altLang="en-US" sz="1000">
                <a:solidFill>
                  <a:srgbClr val="333333"/>
                </a:solidFill>
              </a:rPr>
              <a:t>, Volume 102, Issue 1, June 2015, Pages 61–72, </a:t>
            </a:r>
            <a:r>
              <a:rPr lang="en-US" altLang="en-US" sz="1000">
                <a:solidFill>
                  <a:srgbClr val="333333"/>
                </a:solidFill>
                <a:hlinkClick r:id="rId3"/>
              </a:rPr>
              <a:t>https://doi.org/10.1093/jahist/jav283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At an April 1970 gay-liberation rally in Chicago's Grant Park, a protestor holds a handmade sign reading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At an April 1970 gay-liberation rally in Chicago's Grant Park, a protestor holds a handmade sign reading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2024-04-26T13:16:13Z</dcterms:modified>
</cp:coreProperties>
</file>