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A6695-3559-4623-87B1-A8EC030F4E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5EC6FF-2CCF-4311-8EFF-B200715744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 of accrual of life years in the human immunodeficiency virus (HIV)-infected population with a transmissible HIV RNA level (&gt;500 copies/mL) over a 10-year time horizon under the following hypothetical scenario: monthly HIV test offered, test acceptance 100%, rate of linkage to HIV care among those identified 100%, monthly clinic visits, 100% viral suppression while receiving antiretroviral therapy and perfect adherence.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9329EC-8BC9-4253-AF2B-9DE945568F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51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51, Issue 4, 15 August 2010, Pages 392–400,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https://doi.org/10.1086/655130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Rate of accrual of life years in the human immunodeficiency virus (HIV)-infected population with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Rate of accrual of life years in the human immunodeficiency virus (HIV)-infected population with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2024-04-26T21:07:32Z</dcterms:modified>
</cp:coreProperties>
</file>